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AB98-CD75-4E71-8715-E702DE2FE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CA13D-D588-4354-A495-8ADEEA818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A498F-C478-4E9D-AC09-C2865452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313EC-1293-43CE-8DC4-6648EF0A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7C972-815E-4712-B49B-D3AC8E13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55BC-51E2-4BE5-A5EF-76B0B310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80603-5683-4140-93D8-9567E1931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BEAA-7066-40C5-A468-7B495D2E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9CCD1-268B-4817-9E9D-E8A92990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38AA-73E6-450C-993B-9C4F22F9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28DA79-F2E7-43B6-8F73-462EA529F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16524-3031-4E00-AC18-B132DD5AF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CD5D-B326-4348-9E2A-0BA11E58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F0B69-AFE9-439F-956A-1D462A6F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5B9EB-F7AB-4724-99EE-2075BE62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2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6FD1-D502-4323-A5E4-0FE8EDE7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F563-64EC-48C1-B2C0-AA5BBD2A0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719C7-3A20-45E6-B17E-B1B64160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DA60C-5F0C-427A-A7D9-F52D5D25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F786-FBDB-412D-854E-D6ECB6F4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D116-9ED2-409D-97B1-9BDC333C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243D8-88C3-4824-B91D-F7A189D5F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77B7E-D193-4795-9B43-340A8E4E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E0DE0-DDA7-4607-B9DD-26D26794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8675-9136-4C93-8822-F5A79177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5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61FC-490E-45A4-BEF0-D9CFA341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8820E-51B9-48F8-AB33-A8BB44E22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29AFF-71AE-439E-AC4D-2C3974955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A0BC0-C2B9-4BB9-8DFB-8CCF4488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DC594-D7A8-4442-B2B0-FDDEA04F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B81A5-76A8-4E43-B378-4E3E5FA6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19D8-E37E-4B22-BF6C-6E26C29E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B81C0-451D-41E6-AA8D-423375FA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BA2C6-A50E-4A91-92D5-084E1EA79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8A676-8C2B-4B3A-B64A-4FAF94E83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97FE4-7D76-45F8-99BB-6B3C3F0DE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E6E6-E19D-4363-AE60-B9185137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D6EB8-6CDB-495E-9434-1ACB88E8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45341-D9FA-40E3-AE00-654181E3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A2E8-A75E-4A2C-A207-691BC0F0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0C9624-FB48-46C4-B8FD-5A912083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B484F-6C5E-446C-A5D8-796992C0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F79CF-F0C9-4A58-94EA-EC21D64B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34CFA-4A93-4183-99AB-0FA3FFFB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E05B3-593B-4DAC-B0F6-826D4BB1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06A11-F9C7-4487-BBCA-7ACB855C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300C-1570-4A71-9893-7539325E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86AA-DE62-4883-BDED-5DE51E5D3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85E88-3749-4606-B0CE-2B83BFEE3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31D45-2CA7-48D1-95B3-7B8BB9F9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AF5EB-E383-418F-BDAE-EA876893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82A63-74FD-4D1F-BF54-77506E4D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E1A1-8A0F-48B9-A63C-131F9FBBF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6A527-2843-4A27-8EBF-1C8545686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33FE1-6DFC-421A-B909-C3A8DD47B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9C3AE-561D-46A4-84B7-C5ED875D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0766-FE2E-4E32-95C4-B2BA4079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D3068-52B1-4EFF-BE69-CB3BC342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9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9A081-1295-4238-A9B3-2D5D315C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B3684-1247-4D22-B1EB-7426C98EC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5FBC7-2544-4291-9125-14F97C04C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473C-0189-4E57-9C44-988173151A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EADE2-D621-48AC-A604-5ACA55223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E2C56-B5F0-44EF-9399-D3E83FAC8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C119-2028-4E17-A758-8430D318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7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ZJs3ppbIHY&amp;t=9s" TargetMode="External"/><Relationship Id="rId2" Type="http://schemas.openxmlformats.org/officeDocument/2006/relationships/hyperlink" Target="https://www.youtube.com/watch?v=TAGb3tyxm_E&amp;t=24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1DD9F-08F0-4E58-817D-DE5CE41A5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1125"/>
            <a:ext cx="9144000" cy="293701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pagi</a:t>
            </a:r>
            <a:r>
              <a:rPr lang="en-US" dirty="0"/>
              <a:t> </a:t>
            </a:r>
            <a:r>
              <a:rPr lang="en-US" dirty="0" err="1"/>
              <a:t>semuannya</a:t>
            </a:r>
            <a:r>
              <a:rPr lang="en-US" dirty="0"/>
              <a:t>…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semoga</a:t>
            </a:r>
            <a:r>
              <a:rPr lang="en-US" dirty="0"/>
              <a:t> kalian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dan Bahagia…</a:t>
            </a:r>
          </a:p>
        </p:txBody>
      </p:sp>
    </p:spTree>
    <p:extLst>
      <p:ext uri="{BB962C8B-B14F-4D97-AF65-F5344CB8AC3E}">
        <p14:creationId xmlns:p14="http://schemas.microsoft.com/office/powerpoint/2010/main" val="111375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5CDDF-6F0E-4B8A-8A2A-967B576B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4800"/>
            <a:ext cx="10758055" cy="630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Tugas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x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2..</a:t>
            </a:r>
          </a:p>
          <a:p>
            <a:pPr marL="0" indent="0">
              <a:buNone/>
            </a:pPr>
            <a:r>
              <a:rPr lang="en-US" dirty="0" err="1"/>
              <a:t>Petunjuk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dibuku</a:t>
            </a:r>
            <a:r>
              <a:rPr lang="en-US" dirty="0"/>
              <a:t> dan </a:t>
            </a:r>
            <a:r>
              <a:rPr lang="en-US" dirty="0" err="1"/>
              <a:t>dikumpulkan</a:t>
            </a:r>
            <a:r>
              <a:rPr lang="en-US" dirty="0"/>
              <a:t> di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bulan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, kalian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video pada link </a:t>
            </a:r>
            <a:r>
              <a:rPr lang="en-US" dirty="0" err="1"/>
              <a:t>berikut</a:t>
            </a:r>
            <a:r>
              <a:rPr lang="en-US" dirty="0"/>
              <a:t>.</a:t>
            </a:r>
            <a:r>
              <a:rPr lang="en-US" dirty="0">
                <a:hlinkClick r:id="rId2"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=3ZJs3ppbIHY&amp;t=9s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4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AC10-0EF2-4CAA-AB82-64CBD7B7C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465209"/>
            <a:ext cx="10882745" cy="6157264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SOAL..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fi-FI" sz="2800" dirty="0"/>
              <a:t>Tentukan himpunan penyelesaian dari: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fi-FI" sz="2800" dirty="0"/>
              <a:t>	a. |x – 4| = 7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fi-FI" sz="2800" dirty="0"/>
              <a:t>	b. |x – 2| = 6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fi-FI" sz="2800" dirty="0"/>
              <a:t>	c. |3x – 5| = 7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fi-FI" sz="2800" dirty="0"/>
              <a:t>	d. |x + 5| = 3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fi-FI" sz="2800" dirty="0"/>
              <a:t>	e. |2x - 3| = 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D0B2F3-D2E2-404D-B52B-FED8EC0EE3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00" t="67709" r="45834" b="18874"/>
          <a:stretch/>
        </p:blipFill>
        <p:spPr>
          <a:xfrm>
            <a:off x="3604757" y="1486180"/>
            <a:ext cx="8976538" cy="14509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EF598D-A280-413D-B143-699B35861B1A}"/>
                  </a:ext>
                </a:extLst>
              </p:cNvPr>
              <p:cNvSpPr txBox="1"/>
              <p:nvPr/>
            </p:nvSpPr>
            <p:spPr>
              <a:xfrm>
                <a:off x="3760615" y="2834094"/>
                <a:ext cx="5064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(c)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EF598D-A280-413D-B143-699B35861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15" y="2834094"/>
                <a:ext cx="5064729" cy="400110"/>
              </a:xfrm>
              <a:prstGeom prst="rect">
                <a:avLst/>
              </a:prstGeom>
              <a:blipFill>
                <a:blip r:embed="rId3"/>
                <a:stretch>
                  <a:fillRect l="-1324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4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B44D-0F82-46EE-9274-8C1400623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SELAMAT MENGERJAKAN</a:t>
            </a:r>
          </a:p>
        </p:txBody>
      </p:sp>
    </p:spTree>
    <p:extLst>
      <p:ext uri="{BB962C8B-B14F-4D97-AF65-F5344CB8AC3E}">
        <p14:creationId xmlns:p14="http://schemas.microsoft.com/office/powerpoint/2010/main" val="202827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Selamat pagi semuannya…  semoga kalian dalam keadaan sehat dan Bahagia…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pagi semuannya…  semoga kalian dalam keadaan sehat dan Bahagia…</dc:title>
  <dc:creator>pc kharis</dc:creator>
  <cp:lastModifiedBy>pc kharis</cp:lastModifiedBy>
  <cp:revision>4</cp:revision>
  <dcterms:created xsi:type="dcterms:W3CDTF">2020-07-27T01:27:12Z</dcterms:created>
  <dcterms:modified xsi:type="dcterms:W3CDTF">2020-07-27T02:57:20Z</dcterms:modified>
</cp:coreProperties>
</file>